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90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6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7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2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0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2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7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7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9375-E69E-4D02-8BF5-5D0CACAE960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750E-0475-46BE-8746-4E04E70B3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microsoft.com/office/2007/relationships/hdphoto" Target="../media/hdphoto2.wdp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microsoft.com/office/2007/relationships/hdphoto" Target="../media/hdphoto4.wdp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7" Type="http://schemas.microsoft.com/office/2007/relationships/hdphoto" Target="../media/hdphoto7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microsoft.com/office/2007/relationships/hdphoto" Target="../media/hdphoto6.wdp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50000"/>
            </a:schemeClr>
          </a:fgClr>
          <a:bgClr>
            <a:schemeClr val="accent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995" y="2124446"/>
            <a:ext cx="9144000" cy="23876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моделирование как метод познания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3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50000"/>
            </a:schemeClr>
          </a:fgClr>
          <a:bgClr>
            <a:schemeClr val="accent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модель?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– это некий новый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объектзаменитель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отражает некоторые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свойства изучаемого явления или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(от фр.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мodele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итал.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modelus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мера,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407161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50000"/>
            </a:schemeClr>
          </a:fgClr>
          <a:bgClr>
            <a:schemeClr val="accent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277" y="210211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– модель человека</a:t>
            </a: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4583" l="10000" r="90000">
                        <a14:backgroundMark x1="57222" y1="37417" x2="57222" y2="3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858" y="-4"/>
            <a:ext cx="5141510" cy="68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100000" l="11100" r="91200">
                        <a14:foregroundMark x1="62100" y1="7000" x2="62100" y2="7000"/>
                        <a14:foregroundMark x1="65700" y1="8200" x2="65700" y2="8200"/>
                        <a14:foregroundMark x1="67500" y1="10800" x2="67500" y2="10800"/>
                        <a14:foregroundMark x1="50400" y1="96200" x2="50400" y2="96200"/>
                        <a14:foregroundMark x1="51500" y1="94400" x2="51500" y2="94400"/>
                        <a14:foregroundMark x1="34400" y1="94400" x2="34400" y2="94400"/>
                        <a14:foregroundMark x1="66600" y1="10100" x2="66600" y2="10100"/>
                        <a14:foregroundMark x1="69000" y1="12400" x2="69000" y2="12400"/>
                        <a14:foregroundMark x1="69900" y1="15000" x2="69900" y2="15000"/>
                        <a14:foregroundMark x1="75100" y1="43500" x2="75100" y2="43500"/>
                        <a14:foregroundMark x1="76500" y1="49600" x2="76500" y2="49600"/>
                        <a14:foregroundMark x1="51300" y1="92500" x2="51300" y2="92500"/>
                        <a14:foregroundMark x1="36500" y1="96900" x2="36500" y2="96900"/>
                        <a14:foregroundMark x1="49000" y1="94600" x2="49000" y2="94600"/>
                        <a14:foregroundMark x1="54400" y1="96000" x2="54400" y2="96000"/>
                        <a14:foregroundMark x1="67500" y1="9600" x2="67500" y2="9600"/>
                        <a14:foregroundMark x1="62100" y1="5400" x2="62100" y2="5400"/>
                        <a14:foregroundMark x1="59800" y1="6300" x2="59800" y2="6300"/>
                        <a14:foregroundMark x1="77700" y1="52200" x2="77700" y2="52200"/>
                        <a14:foregroundMark x1="68500" y1="10600" x2="68500" y2="1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5" y="434731"/>
            <a:ext cx="5985875" cy="59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50000"/>
            </a:schemeClr>
          </a:fgClr>
          <a:bgClr>
            <a:schemeClr val="accent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101" y="-987686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850" y="1253331"/>
            <a:ext cx="10515600" cy="435133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</a:t>
            </a:r>
          </a:p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Манекен</a:t>
            </a:r>
          </a:p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</a:t>
            </a:r>
          </a:p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659682" y="1164921"/>
            <a:ext cx="713984" cy="6263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373666" y="1139869"/>
            <a:ext cx="1052186" cy="250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70736" y="663880"/>
            <a:ext cx="1991638" cy="95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636712" y="3006247"/>
            <a:ext cx="1315233" cy="789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99759" y="3795387"/>
            <a:ext cx="1052186" cy="124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51945" y="3795386"/>
            <a:ext cx="514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458465" y="3306871"/>
            <a:ext cx="1883079" cy="110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608522" y="600924"/>
            <a:ext cx="1898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объект - оригинал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72971" y="3533776"/>
            <a:ext cx="166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</p:txBody>
      </p:sp>
    </p:spTree>
    <p:extLst>
      <p:ext uri="{BB962C8B-B14F-4D97-AF65-F5344CB8AC3E}">
        <p14:creationId xmlns:p14="http://schemas.microsoft.com/office/powerpoint/2010/main" val="30521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50000"/>
            </a:schemeClr>
          </a:fgClr>
          <a:bgClr>
            <a:schemeClr val="accent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895" y="-162839"/>
            <a:ext cx="10515600" cy="1325563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73" y="1253331"/>
            <a:ext cx="10515600" cy="4351338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позволяют представить в наглядной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объекты и процессы, недоступные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непосредственного восприятия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(очень большие или маленькие объекты,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медленные или быстрые процессы).</a:t>
            </a: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973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8" y="4125179"/>
            <a:ext cx="3988014" cy="22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3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69" y="3904925"/>
            <a:ext cx="3038227" cy="26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3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50000"/>
            </a:schemeClr>
          </a:fgClr>
          <a:bgClr>
            <a:schemeClr val="accent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17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моделей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45" y="134743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 </a:t>
            </a: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09" y="419232"/>
            <a:ext cx="2109928" cy="21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4883" r="9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5" y="2457163"/>
            <a:ext cx="1943673" cy="19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11" y="3963596"/>
            <a:ext cx="2718148" cy="27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50000"/>
            </a:schemeClr>
          </a:fgClr>
          <a:bgClr>
            <a:schemeClr val="accent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 информатике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15" y="1690688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науки состоит в получении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а наши знания о действительности всегда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 приближенный, т. е. модельный, характер.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создает модели физических объектов,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- химических , экономика и социология социально-экономических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д .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занимается общими методами и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создания и использования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моделей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427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Информационное моделирование как метод познания</vt:lpstr>
      <vt:lpstr>Что такое модель?</vt:lpstr>
      <vt:lpstr>Кукла – модель человека</vt:lpstr>
      <vt:lpstr>Презентация PowerPoint</vt:lpstr>
      <vt:lpstr> Модели</vt:lpstr>
      <vt:lpstr>Примеры моделей</vt:lpstr>
      <vt:lpstr>Моделирование в информатике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моделирование как метод познания</dc:title>
  <dc:creator>Ирина</dc:creator>
  <cp:lastModifiedBy>Соня Недорезова</cp:lastModifiedBy>
  <cp:revision>6</cp:revision>
  <dcterms:created xsi:type="dcterms:W3CDTF">2025-12-12T12:29:05Z</dcterms:created>
  <dcterms:modified xsi:type="dcterms:W3CDTF">2025-12-17T13:52:26Z</dcterms:modified>
</cp:coreProperties>
</file>